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05" r:id="rId2"/>
    <p:sldId id="273" r:id="rId3"/>
    <p:sldId id="274" r:id="rId4"/>
    <p:sldId id="277" r:id="rId5"/>
    <p:sldId id="280" r:id="rId6"/>
    <p:sldId id="275" r:id="rId7"/>
    <p:sldId id="278" r:id="rId8"/>
    <p:sldId id="281" r:id="rId9"/>
    <p:sldId id="276" r:id="rId10"/>
    <p:sldId id="279" r:id="rId11"/>
    <p:sldId id="28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75" d="100"/>
          <a:sy n="75" d="100"/>
        </p:scale>
        <p:origin x="2478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205A3C7-20EC-5870-E669-B326697BB8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dénombrer, identifier un nombre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82B7168-0696-87AC-6508-D3C54FCEA43A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2509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90675F-29AC-43CE-E777-9685A583A41A}"/>
              </a:ext>
            </a:extLst>
          </p:cNvPr>
          <p:cNvSpPr/>
          <p:nvPr/>
        </p:nvSpPr>
        <p:spPr>
          <a:xfrm>
            <a:off x="3005544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5FEC6D5F-2D5C-7068-7B6D-2E89F18A3B0B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B2AD1E-F477-1E7C-8588-DD3A1EC1F76F}"/>
              </a:ext>
            </a:extLst>
          </p:cNvPr>
          <p:cNvSpPr/>
          <p:nvPr/>
        </p:nvSpPr>
        <p:spPr>
          <a:xfrm>
            <a:off x="3254537" y="3429000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464600-4E10-98E2-EA8A-411F8D6CA033}"/>
              </a:ext>
            </a:extLst>
          </p:cNvPr>
          <p:cNvSpPr/>
          <p:nvPr/>
        </p:nvSpPr>
        <p:spPr>
          <a:xfrm>
            <a:off x="3494993" y="365569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988CA6CD-848A-86D3-A03E-515DD345D8D8}"/>
              </a:ext>
            </a:extLst>
          </p:cNvPr>
          <p:cNvSpPr/>
          <p:nvPr/>
        </p:nvSpPr>
        <p:spPr>
          <a:xfrm>
            <a:off x="4199232" y="17248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73A805-F888-F0E8-CD73-BEA31FEA233B}"/>
              </a:ext>
            </a:extLst>
          </p:cNvPr>
          <p:cNvSpPr/>
          <p:nvPr/>
        </p:nvSpPr>
        <p:spPr>
          <a:xfrm>
            <a:off x="4978035" y="3232072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122B19-00FA-734A-81EB-783F09171BC9}"/>
              </a:ext>
            </a:extLst>
          </p:cNvPr>
          <p:cNvSpPr/>
          <p:nvPr/>
        </p:nvSpPr>
        <p:spPr>
          <a:xfrm>
            <a:off x="5227028" y="34398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B7A59B8-4010-E4C7-E30D-2FBE4D2B321C}"/>
              </a:ext>
            </a:extLst>
          </p:cNvPr>
          <p:cNvSpPr/>
          <p:nvPr/>
        </p:nvSpPr>
        <p:spPr>
          <a:xfrm>
            <a:off x="5555459" y="1968747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A23E12-B391-DDC5-40BD-754EA027DB8A}"/>
              </a:ext>
            </a:extLst>
          </p:cNvPr>
          <p:cNvSpPr/>
          <p:nvPr/>
        </p:nvSpPr>
        <p:spPr>
          <a:xfrm>
            <a:off x="5759698" y="1968747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570BECF-518D-DF28-8072-AB2FCF17DB85}"/>
              </a:ext>
            </a:extLst>
          </p:cNvPr>
          <p:cNvSpPr/>
          <p:nvPr/>
        </p:nvSpPr>
        <p:spPr>
          <a:xfrm>
            <a:off x="5555459" y="1733118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A35B78-F776-759C-F9DA-D6222FFB65A1}"/>
              </a:ext>
            </a:extLst>
          </p:cNvPr>
          <p:cNvSpPr/>
          <p:nvPr/>
        </p:nvSpPr>
        <p:spPr>
          <a:xfrm>
            <a:off x="5759698" y="1733118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47AA4D-3D81-4610-4F7C-B0CFF5FE918A}"/>
              </a:ext>
            </a:extLst>
          </p:cNvPr>
          <p:cNvSpPr/>
          <p:nvPr/>
        </p:nvSpPr>
        <p:spPr>
          <a:xfrm>
            <a:off x="5555459" y="2492312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A427EFC-9ED0-2630-8B27-2C88C95E4564}"/>
              </a:ext>
            </a:extLst>
          </p:cNvPr>
          <p:cNvSpPr/>
          <p:nvPr/>
        </p:nvSpPr>
        <p:spPr>
          <a:xfrm>
            <a:off x="5759698" y="2492312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2181C6D-64CA-8216-8394-8A2B5F5688A9}"/>
              </a:ext>
            </a:extLst>
          </p:cNvPr>
          <p:cNvSpPr/>
          <p:nvPr/>
        </p:nvSpPr>
        <p:spPr>
          <a:xfrm>
            <a:off x="5555459" y="2256683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7DEDEE-4E9A-27E3-DE8A-821DAD845069}"/>
              </a:ext>
            </a:extLst>
          </p:cNvPr>
          <p:cNvSpPr/>
          <p:nvPr/>
        </p:nvSpPr>
        <p:spPr>
          <a:xfrm>
            <a:off x="5759698" y="2256683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27C7569-CE36-2719-896F-EF034CE65FD1}"/>
              </a:ext>
            </a:extLst>
          </p:cNvPr>
          <p:cNvSpPr/>
          <p:nvPr/>
        </p:nvSpPr>
        <p:spPr>
          <a:xfrm>
            <a:off x="5687698" y="2707446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970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22D08-3B22-5AC8-CBFD-62ADF7E6E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220679-E383-036C-146B-52D188AB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B9C8FC-A6BF-3BE1-AC9F-F805903C2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339751C-EA5C-6547-DAF1-9DE5D2D75134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7002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FC4E6B1A-E171-EB74-93C1-A36451C18640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04C232FC-B788-27C8-9B48-4B3FC9837DF3}"/>
              </a:ext>
            </a:extLst>
          </p:cNvPr>
          <p:cNvSpPr/>
          <p:nvPr/>
        </p:nvSpPr>
        <p:spPr>
          <a:xfrm>
            <a:off x="4199232" y="17248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4992B28D-CA18-E143-CD43-0D75B755AD25}"/>
              </a:ext>
            </a:extLst>
          </p:cNvPr>
          <p:cNvSpPr/>
          <p:nvPr/>
        </p:nvSpPr>
        <p:spPr>
          <a:xfrm>
            <a:off x="5411643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B961AFD5-BF12-49D9-462F-C285E662A630}"/>
              </a:ext>
            </a:extLst>
          </p:cNvPr>
          <p:cNvSpPr/>
          <p:nvPr/>
        </p:nvSpPr>
        <p:spPr>
          <a:xfrm>
            <a:off x="2821210" y="301763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EBF51AFC-3D18-7FB4-E2B8-31ECBBDA2C34}"/>
              </a:ext>
            </a:extLst>
          </p:cNvPr>
          <p:cNvSpPr/>
          <p:nvPr/>
        </p:nvSpPr>
        <p:spPr>
          <a:xfrm>
            <a:off x="4008723" y="300940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1C67FCA-40D0-55B2-E4DD-8627FEFBC91A}"/>
              </a:ext>
            </a:extLst>
          </p:cNvPr>
          <p:cNvSpPr/>
          <p:nvPr/>
        </p:nvSpPr>
        <p:spPr>
          <a:xfrm>
            <a:off x="4762508" y="4573561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D93D32A-1AFE-483E-797A-13DBF37F017D}"/>
              </a:ext>
            </a:extLst>
          </p:cNvPr>
          <p:cNvSpPr/>
          <p:nvPr/>
        </p:nvSpPr>
        <p:spPr>
          <a:xfrm>
            <a:off x="4532086" y="4564524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Cube 52">
            <a:extLst>
              <a:ext uri="{FF2B5EF4-FFF2-40B4-BE49-F238E27FC236}">
                <a16:creationId xmlns:a16="http://schemas.microsoft.com/office/drawing/2014/main" id="{64A84C44-3A2B-1EDD-989C-F90AF0025D93}"/>
              </a:ext>
            </a:extLst>
          </p:cNvPr>
          <p:cNvSpPr/>
          <p:nvPr/>
        </p:nvSpPr>
        <p:spPr>
          <a:xfrm>
            <a:off x="5228308" y="302748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Cube 53">
            <a:extLst>
              <a:ext uri="{FF2B5EF4-FFF2-40B4-BE49-F238E27FC236}">
                <a16:creationId xmlns:a16="http://schemas.microsoft.com/office/drawing/2014/main" id="{BD0FA5BC-81F1-00A3-69D6-522EB5089031}"/>
              </a:ext>
            </a:extLst>
          </p:cNvPr>
          <p:cNvSpPr/>
          <p:nvPr/>
        </p:nvSpPr>
        <p:spPr>
          <a:xfrm>
            <a:off x="3072679" y="391260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9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2321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092FA73-0DAE-E01E-F8E1-0FA4D5355634}"/>
              </a:ext>
            </a:extLst>
          </p:cNvPr>
          <p:cNvSpPr/>
          <p:nvPr/>
        </p:nvSpPr>
        <p:spPr>
          <a:xfrm>
            <a:off x="6279025" y="2435809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A5E1AB-FD61-92F6-8186-94FE56F5876C}"/>
              </a:ext>
            </a:extLst>
          </p:cNvPr>
          <p:cNvSpPr/>
          <p:nvPr/>
        </p:nvSpPr>
        <p:spPr>
          <a:xfrm>
            <a:off x="5810921" y="177967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4433C5-496A-0092-297B-0CF122DCBD56}"/>
              </a:ext>
            </a:extLst>
          </p:cNvPr>
          <p:cNvSpPr/>
          <p:nvPr/>
        </p:nvSpPr>
        <p:spPr>
          <a:xfrm>
            <a:off x="3005544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A40E5685-4111-5174-44A0-A8F5F90D609A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1C443602-ED12-2D2C-EB00-822DAAEE08C4}"/>
              </a:ext>
            </a:extLst>
          </p:cNvPr>
          <p:cNvSpPr/>
          <p:nvPr/>
        </p:nvSpPr>
        <p:spPr>
          <a:xfrm>
            <a:off x="4414316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4FFF66-7D8B-50D8-8220-E7C555EA7A2E}"/>
              </a:ext>
            </a:extLst>
          </p:cNvPr>
          <p:cNvSpPr/>
          <p:nvPr/>
        </p:nvSpPr>
        <p:spPr>
          <a:xfrm>
            <a:off x="4194741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0E241F-53B4-37F2-933A-E9DC87D6C722}"/>
              </a:ext>
            </a:extLst>
          </p:cNvPr>
          <p:cNvSpPr/>
          <p:nvPr/>
        </p:nvSpPr>
        <p:spPr>
          <a:xfrm>
            <a:off x="5383938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E585A6F-883C-2F8D-A7F0-756B503C4197}"/>
              </a:ext>
            </a:extLst>
          </p:cNvPr>
          <p:cNvSpPr/>
          <p:nvPr/>
        </p:nvSpPr>
        <p:spPr>
          <a:xfrm>
            <a:off x="6080973" y="177967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4AAF74-FAB6-9BFE-C614-6A142960140B}"/>
              </a:ext>
            </a:extLst>
          </p:cNvPr>
          <p:cNvSpPr/>
          <p:nvPr/>
        </p:nvSpPr>
        <p:spPr>
          <a:xfrm>
            <a:off x="5424343" y="2473909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C0709E-D78D-C7F5-5963-BF59D30F0244}"/>
              </a:ext>
            </a:extLst>
          </p:cNvPr>
          <p:cNvSpPr/>
          <p:nvPr/>
        </p:nvSpPr>
        <p:spPr>
          <a:xfrm>
            <a:off x="4301948" y="177967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F7DAC9-0C59-EAB0-7866-ABD06C56FDD7}"/>
              </a:ext>
            </a:extLst>
          </p:cNvPr>
          <p:cNvSpPr/>
          <p:nvPr/>
        </p:nvSpPr>
        <p:spPr>
          <a:xfrm>
            <a:off x="3005544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618C606E-B57F-F684-4129-BFFD856DF384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5D12B8-ABC3-9B04-8616-3C119427A7EE}"/>
              </a:ext>
            </a:extLst>
          </p:cNvPr>
          <p:cNvSpPr/>
          <p:nvPr/>
        </p:nvSpPr>
        <p:spPr>
          <a:xfrm>
            <a:off x="4194741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C8DC2F-C78B-44B9-66E2-3DB8B4EFFB32}"/>
              </a:ext>
            </a:extLst>
          </p:cNvPr>
          <p:cNvSpPr/>
          <p:nvPr/>
        </p:nvSpPr>
        <p:spPr>
          <a:xfrm>
            <a:off x="4572000" y="177967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100E2DB-AF68-8DDF-C1A5-347DF25D143D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1246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01C2361-E4D3-EC18-C9A5-686660724240}"/>
              </a:ext>
            </a:extLst>
          </p:cNvPr>
          <p:cNvSpPr/>
          <p:nvPr/>
        </p:nvSpPr>
        <p:spPr>
          <a:xfrm>
            <a:off x="4842052" y="177967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D0C1B8E-34AF-9F1D-E565-F7AF59AA986F}"/>
              </a:ext>
            </a:extLst>
          </p:cNvPr>
          <p:cNvSpPr/>
          <p:nvPr/>
        </p:nvSpPr>
        <p:spPr>
          <a:xfrm>
            <a:off x="5112104" y="177967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FC6AA6E-B45C-F4EB-E802-D241A98BF097}"/>
              </a:ext>
            </a:extLst>
          </p:cNvPr>
          <p:cNvSpPr/>
          <p:nvPr/>
        </p:nvSpPr>
        <p:spPr>
          <a:xfrm>
            <a:off x="5628582" y="2473909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68A520-24A5-B4DE-A229-4C94A6CDA8D7}"/>
              </a:ext>
            </a:extLst>
          </p:cNvPr>
          <p:cNvSpPr/>
          <p:nvPr/>
        </p:nvSpPr>
        <p:spPr>
          <a:xfrm>
            <a:off x="5424343" y="2242134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4140017-14B4-82B0-6767-4C2CCB3F0F5E}"/>
              </a:ext>
            </a:extLst>
          </p:cNvPr>
          <p:cNvSpPr/>
          <p:nvPr/>
        </p:nvSpPr>
        <p:spPr>
          <a:xfrm>
            <a:off x="5628582" y="2242134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5329F9-9898-F148-D886-17507E4D7A41}"/>
              </a:ext>
            </a:extLst>
          </p:cNvPr>
          <p:cNvSpPr/>
          <p:nvPr/>
        </p:nvSpPr>
        <p:spPr>
          <a:xfrm>
            <a:off x="5424343" y="2006505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42FDAE0-9605-D59F-D4D8-B9F1692F9D63}"/>
              </a:ext>
            </a:extLst>
          </p:cNvPr>
          <p:cNvSpPr/>
          <p:nvPr/>
        </p:nvSpPr>
        <p:spPr>
          <a:xfrm>
            <a:off x="5628582" y="2006505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234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A5E544-2D03-C563-5B2D-767618A44749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4135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4F45E6-0444-B188-BF63-2F05E9D322A4}"/>
              </a:ext>
            </a:extLst>
          </p:cNvPr>
          <p:cNvSpPr/>
          <p:nvPr/>
        </p:nvSpPr>
        <p:spPr>
          <a:xfrm>
            <a:off x="6189957" y="4078987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A8E2AE-8FF8-5FD1-A77A-407FF7E48DC2}"/>
              </a:ext>
            </a:extLst>
          </p:cNvPr>
          <p:cNvSpPr/>
          <p:nvPr/>
        </p:nvSpPr>
        <p:spPr>
          <a:xfrm>
            <a:off x="5478980" y="322123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E01CD333-6096-771B-315D-9EC4055E453E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AA5EA1-DF26-F533-D342-841757D83CEE}"/>
              </a:ext>
            </a:extLst>
          </p:cNvPr>
          <p:cNvSpPr/>
          <p:nvPr/>
        </p:nvSpPr>
        <p:spPr>
          <a:xfrm>
            <a:off x="4194741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24866A-31B7-B938-C201-E355DA2803BD}"/>
              </a:ext>
            </a:extLst>
          </p:cNvPr>
          <p:cNvSpPr/>
          <p:nvPr/>
        </p:nvSpPr>
        <p:spPr>
          <a:xfrm>
            <a:off x="5695032" y="322123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643F72-E83E-F911-D916-ABD8251D6D48}"/>
              </a:ext>
            </a:extLst>
          </p:cNvPr>
          <p:cNvSpPr/>
          <p:nvPr/>
        </p:nvSpPr>
        <p:spPr>
          <a:xfrm>
            <a:off x="5920919" y="322123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CB63B0-00DF-1B7F-A0A9-AF71ECF637CC}"/>
              </a:ext>
            </a:extLst>
          </p:cNvPr>
          <p:cNvSpPr/>
          <p:nvPr/>
        </p:nvSpPr>
        <p:spPr>
          <a:xfrm>
            <a:off x="6394196" y="4078987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4346FE6-B200-565A-9B11-7204FE205A62}"/>
              </a:ext>
            </a:extLst>
          </p:cNvPr>
          <p:cNvSpPr/>
          <p:nvPr/>
        </p:nvSpPr>
        <p:spPr>
          <a:xfrm>
            <a:off x="6189957" y="3847212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369A9C-D0D5-F7C0-B7A9-CE51B17A8CDB}"/>
              </a:ext>
            </a:extLst>
          </p:cNvPr>
          <p:cNvSpPr/>
          <p:nvPr/>
        </p:nvSpPr>
        <p:spPr>
          <a:xfrm>
            <a:off x="6394196" y="3847212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3567CD-846A-6D3E-437C-DEBA40F5BA0D}"/>
              </a:ext>
            </a:extLst>
          </p:cNvPr>
          <p:cNvSpPr/>
          <p:nvPr/>
        </p:nvSpPr>
        <p:spPr>
          <a:xfrm>
            <a:off x="6394196" y="3611583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941FFF59-8C99-33B6-48FA-90ECE8A9C3B4}"/>
              </a:ext>
            </a:extLst>
          </p:cNvPr>
          <p:cNvSpPr/>
          <p:nvPr/>
        </p:nvSpPr>
        <p:spPr>
          <a:xfrm>
            <a:off x="4194741" y="171924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01CFA3A5-B76A-E943-5839-6F7E8A0E1ADA}"/>
              </a:ext>
            </a:extLst>
          </p:cNvPr>
          <p:cNvSpPr/>
          <p:nvPr/>
        </p:nvSpPr>
        <p:spPr>
          <a:xfrm>
            <a:off x="5411643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3A840F7F-F547-F3EB-085D-F01296C1A8E4}"/>
              </a:ext>
            </a:extLst>
          </p:cNvPr>
          <p:cNvSpPr/>
          <p:nvPr/>
        </p:nvSpPr>
        <p:spPr>
          <a:xfrm>
            <a:off x="2906136" y="323655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56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A4ECB08-25C8-D9FC-F0E3-3C88BA32BBCF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6000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53551C2F-5CE3-2803-00C6-853ADA2A9E72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59ECD527-DD8A-8C7B-9BF0-FAB5B68EB79E}"/>
              </a:ext>
            </a:extLst>
          </p:cNvPr>
          <p:cNvSpPr/>
          <p:nvPr/>
        </p:nvSpPr>
        <p:spPr>
          <a:xfrm>
            <a:off x="4194741" y="171924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72A3654C-7890-8ACC-A49B-F4764387BBBC}"/>
              </a:ext>
            </a:extLst>
          </p:cNvPr>
          <p:cNvSpPr/>
          <p:nvPr/>
        </p:nvSpPr>
        <p:spPr>
          <a:xfrm>
            <a:off x="5411643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F3405785-8DD7-3974-6712-94C3D577D77C}"/>
              </a:ext>
            </a:extLst>
          </p:cNvPr>
          <p:cNvSpPr/>
          <p:nvPr/>
        </p:nvSpPr>
        <p:spPr>
          <a:xfrm>
            <a:off x="2906136" y="323655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466168BA-6F7D-617A-3557-A7782E06CD00}"/>
              </a:ext>
            </a:extLst>
          </p:cNvPr>
          <p:cNvSpPr/>
          <p:nvPr/>
        </p:nvSpPr>
        <p:spPr>
          <a:xfrm>
            <a:off x="4138272" y="323655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E0154B05-C239-9689-B9D6-89EC52A280B1}"/>
              </a:ext>
            </a:extLst>
          </p:cNvPr>
          <p:cNvSpPr/>
          <p:nvPr/>
        </p:nvSpPr>
        <p:spPr>
          <a:xfrm>
            <a:off x="5370408" y="321437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25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743EF60-AFAE-640C-4C23-60672171CF9F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1384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774060-CCA6-3973-9AFD-1EF7D95A04D4}"/>
              </a:ext>
            </a:extLst>
          </p:cNvPr>
          <p:cNvSpPr/>
          <p:nvPr/>
        </p:nvSpPr>
        <p:spPr>
          <a:xfrm>
            <a:off x="5041910" y="3870853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F0107B9-7794-EFF6-609F-777649F4FFAD}"/>
              </a:ext>
            </a:extLst>
          </p:cNvPr>
          <p:cNvSpPr/>
          <p:nvPr/>
        </p:nvSpPr>
        <p:spPr>
          <a:xfrm>
            <a:off x="4334537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CFFFED-79E2-58FA-B10B-D11ABFA8EB83}"/>
              </a:ext>
            </a:extLst>
          </p:cNvPr>
          <p:cNvSpPr/>
          <p:nvPr/>
        </p:nvSpPr>
        <p:spPr>
          <a:xfrm>
            <a:off x="3005544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926C597D-0D2E-E453-114B-359F2C01899F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B72B65-D967-1118-7136-41D268446F5B}"/>
              </a:ext>
            </a:extLst>
          </p:cNvPr>
          <p:cNvSpPr/>
          <p:nvPr/>
        </p:nvSpPr>
        <p:spPr>
          <a:xfrm>
            <a:off x="3254537" y="3429000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C242EC-2869-C453-4943-9AB897FBEB11}"/>
              </a:ext>
            </a:extLst>
          </p:cNvPr>
          <p:cNvSpPr/>
          <p:nvPr/>
        </p:nvSpPr>
        <p:spPr>
          <a:xfrm>
            <a:off x="5246149" y="3870853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0D5B73-9DD7-9845-709A-80FF337BD28C}"/>
              </a:ext>
            </a:extLst>
          </p:cNvPr>
          <p:cNvSpPr/>
          <p:nvPr/>
        </p:nvSpPr>
        <p:spPr>
          <a:xfrm>
            <a:off x="5041910" y="3639078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F6BDD1-D375-5337-78C5-DCF58353CD89}"/>
              </a:ext>
            </a:extLst>
          </p:cNvPr>
          <p:cNvSpPr/>
          <p:nvPr/>
        </p:nvSpPr>
        <p:spPr>
          <a:xfrm>
            <a:off x="5246149" y="3639078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A285A2E-6346-D430-5B54-0EDD32D20A58}"/>
              </a:ext>
            </a:extLst>
          </p:cNvPr>
          <p:cNvSpPr/>
          <p:nvPr/>
        </p:nvSpPr>
        <p:spPr>
          <a:xfrm>
            <a:off x="3559447" y="3683583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A37B004-EE10-1FD9-BAEA-28872CBCA3F8}"/>
              </a:ext>
            </a:extLst>
          </p:cNvPr>
          <p:cNvSpPr/>
          <p:nvPr/>
        </p:nvSpPr>
        <p:spPr>
          <a:xfrm>
            <a:off x="4505494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2776A6-5EB0-2DDB-BD32-2D2233F97411}"/>
              </a:ext>
            </a:extLst>
          </p:cNvPr>
          <p:cNvSpPr/>
          <p:nvPr/>
        </p:nvSpPr>
        <p:spPr>
          <a:xfrm>
            <a:off x="4793805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B686196-2578-B977-B2AE-4E2CF7371715}"/>
              </a:ext>
            </a:extLst>
          </p:cNvPr>
          <p:cNvSpPr/>
          <p:nvPr/>
        </p:nvSpPr>
        <p:spPr>
          <a:xfrm>
            <a:off x="4964762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15A089-B9B1-71D2-BBD4-8EC1D8917F45}"/>
              </a:ext>
            </a:extLst>
          </p:cNvPr>
          <p:cNvSpPr/>
          <p:nvPr/>
        </p:nvSpPr>
        <p:spPr>
          <a:xfrm>
            <a:off x="5246149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30C90EF-A83C-CE0D-90F2-6C1F4DEC0A2E}"/>
              </a:ext>
            </a:extLst>
          </p:cNvPr>
          <p:cNvSpPr/>
          <p:nvPr/>
        </p:nvSpPr>
        <p:spPr>
          <a:xfrm>
            <a:off x="5417106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40E9A05-FA6C-7F1A-4249-469D9AC5F917}"/>
              </a:ext>
            </a:extLst>
          </p:cNvPr>
          <p:cNvSpPr/>
          <p:nvPr/>
        </p:nvSpPr>
        <p:spPr>
          <a:xfrm>
            <a:off x="5705417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8BBB105-0494-19DB-6DD9-9C78DF272EED}"/>
              </a:ext>
            </a:extLst>
          </p:cNvPr>
          <p:cNvSpPr/>
          <p:nvPr/>
        </p:nvSpPr>
        <p:spPr>
          <a:xfrm>
            <a:off x="5876374" y="1756394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18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EEA6B40-8B40-B7CA-FFA5-C556EF6DDB41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2483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AD36F8-80A4-1C9D-1216-4AB42CC78071}"/>
              </a:ext>
            </a:extLst>
          </p:cNvPr>
          <p:cNvSpPr/>
          <p:nvPr/>
        </p:nvSpPr>
        <p:spPr>
          <a:xfrm>
            <a:off x="5650628" y="4509000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7F17A4-5590-A27F-6AF9-EE86D9C29DA6}"/>
              </a:ext>
            </a:extLst>
          </p:cNvPr>
          <p:cNvSpPr/>
          <p:nvPr/>
        </p:nvSpPr>
        <p:spPr>
          <a:xfrm>
            <a:off x="3005544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7578A4EC-9656-D2CB-7C19-7061A00A5EE6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4B2B40-4B86-A4C2-899C-A395C450F30D}"/>
              </a:ext>
            </a:extLst>
          </p:cNvPr>
          <p:cNvSpPr/>
          <p:nvPr/>
        </p:nvSpPr>
        <p:spPr>
          <a:xfrm>
            <a:off x="3254537" y="3429000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713B452-3FF4-CF1A-5F68-AFDCC1927099}"/>
              </a:ext>
            </a:extLst>
          </p:cNvPr>
          <p:cNvSpPr/>
          <p:nvPr/>
        </p:nvSpPr>
        <p:spPr>
          <a:xfrm>
            <a:off x="5854867" y="4509000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BD392C2-5E3D-9C1F-6050-5E550B820263}"/>
              </a:ext>
            </a:extLst>
          </p:cNvPr>
          <p:cNvSpPr/>
          <p:nvPr/>
        </p:nvSpPr>
        <p:spPr>
          <a:xfrm>
            <a:off x="5854867" y="4277225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52318F-E512-829C-A11D-3BC74468C3F0}"/>
              </a:ext>
            </a:extLst>
          </p:cNvPr>
          <p:cNvSpPr/>
          <p:nvPr/>
        </p:nvSpPr>
        <p:spPr>
          <a:xfrm>
            <a:off x="3494993" y="365569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03120E1-0010-38FB-3F37-45E9629462AA}"/>
              </a:ext>
            </a:extLst>
          </p:cNvPr>
          <p:cNvSpPr/>
          <p:nvPr/>
        </p:nvSpPr>
        <p:spPr>
          <a:xfrm>
            <a:off x="5482677" y="175741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BFD5A0-9C1D-2CC2-F10A-B9B6DB519540}"/>
              </a:ext>
            </a:extLst>
          </p:cNvPr>
          <p:cNvSpPr/>
          <p:nvPr/>
        </p:nvSpPr>
        <p:spPr>
          <a:xfrm>
            <a:off x="5668772" y="175741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72A50402-B5A7-5EFA-5B17-A006FCDA9FBF}"/>
              </a:ext>
            </a:extLst>
          </p:cNvPr>
          <p:cNvSpPr/>
          <p:nvPr/>
        </p:nvSpPr>
        <p:spPr>
          <a:xfrm>
            <a:off x="4138272" y="171086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2BD3B6E-0F0A-68F9-80AD-D8C65F2E8788}"/>
              </a:ext>
            </a:extLst>
          </p:cNvPr>
          <p:cNvSpPr/>
          <p:nvPr/>
        </p:nvSpPr>
        <p:spPr>
          <a:xfrm>
            <a:off x="3735449" y="3846251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3FACB12-5773-E4C7-A08D-E66EF1938FF4}"/>
              </a:ext>
            </a:extLst>
          </p:cNvPr>
          <p:cNvSpPr/>
          <p:nvPr/>
        </p:nvSpPr>
        <p:spPr>
          <a:xfrm>
            <a:off x="5854867" y="175741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5EABE2-B8C7-E9AF-858D-8AA0C661C815}"/>
              </a:ext>
            </a:extLst>
          </p:cNvPr>
          <p:cNvSpPr/>
          <p:nvPr/>
        </p:nvSpPr>
        <p:spPr>
          <a:xfrm>
            <a:off x="6040962" y="175741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0035D3A-AA05-A65B-CE47-1FED3201EC66}"/>
              </a:ext>
            </a:extLst>
          </p:cNvPr>
          <p:cNvSpPr/>
          <p:nvPr/>
        </p:nvSpPr>
        <p:spPr>
          <a:xfrm>
            <a:off x="5482677" y="299580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94C80F8-E129-16A7-CF87-03085F3A51C9}"/>
              </a:ext>
            </a:extLst>
          </p:cNvPr>
          <p:cNvSpPr/>
          <p:nvPr/>
        </p:nvSpPr>
        <p:spPr>
          <a:xfrm>
            <a:off x="5668772" y="299580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4077C38-1632-0923-2D83-F6D0456FECF1}"/>
              </a:ext>
            </a:extLst>
          </p:cNvPr>
          <p:cNvSpPr/>
          <p:nvPr/>
        </p:nvSpPr>
        <p:spPr>
          <a:xfrm>
            <a:off x="5854867" y="299580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5D60C8F-B5E0-491B-A5C8-2B1E838F49B6}"/>
              </a:ext>
            </a:extLst>
          </p:cNvPr>
          <p:cNvSpPr/>
          <p:nvPr/>
        </p:nvSpPr>
        <p:spPr>
          <a:xfrm>
            <a:off x="6040962" y="299580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9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7C31018-075B-C6BF-3F75-AD035216DBB7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3810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E94CFD-EE4F-140B-15D6-ED1B3EE22082}"/>
              </a:ext>
            </a:extLst>
          </p:cNvPr>
          <p:cNvSpPr/>
          <p:nvPr/>
        </p:nvSpPr>
        <p:spPr>
          <a:xfrm>
            <a:off x="3005544" y="32212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BB5475B7-187D-08C0-F569-9F8CFD698E6C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0FCF7F-8E07-5584-B1FB-5040B19E1B3B}"/>
              </a:ext>
            </a:extLst>
          </p:cNvPr>
          <p:cNvSpPr/>
          <p:nvPr/>
        </p:nvSpPr>
        <p:spPr>
          <a:xfrm>
            <a:off x="3254537" y="3429000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27021EC-DA20-2D55-8EC5-DA2B9C2B7A59}"/>
              </a:ext>
            </a:extLst>
          </p:cNvPr>
          <p:cNvSpPr/>
          <p:nvPr/>
        </p:nvSpPr>
        <p:spPr>
          <a:xfrm>
            <a:off x="3494993" y="365569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D8EF50A8-A595-5D7C-2CC0-E2D69AC96FBB}"/>
              </a:ext>
            </a:extLst>
          </p:cNvPr>
          <p:cNvSpPr/>
          <p:nvPr/>
        </p:nvSpPr>
        <p:spPr>
          <a:xfrm>
            <a:off x="4199232" y="17248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88A08A-D9FE-034A-BF1C-CA9663BFFE8B}"/>
              </a:ext>
            </a:extLst>
          </p:cNvPr>
          <p:cNvSpPr/>
          <p:nvPr/>
        </p:nvSpPr>
        <p:spPr>
          <a:xfrm>
            <a:off x="3735449" y="3846251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AFACAA65-E81C-6953-9616-78889260EF8B}"/>
              </a:ext>
            </a:extLst>
          </p:cNvPr>
          <p:cNvSpPr/>
          <p:nvPr/>
        </p:nvSpPr>
        <p:spPr>
          <a:xfrm>
            <a:off x="5325785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80265FF-D636-1544-6FEF-EBB48D89F5D1}"/>
              </a:ext>
            </a:extLst>
          </p:cNvPr>
          <p:cNvSpPr/>
          <p:nvPr/>
        </p:nvSpPr>
        <p:spPr>
          <a:xfrm>
            <a:off x="4978035" y="3232072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7BD414F-090F-1158-78E5-91377CF6BC38}"/>
              </a:ext>
            </a:extLst>
          </p:cNvPr>
          <p:cNvSpPr/>
          <p:nvPr/>
        </p:nvSpPr>
        <p:spPr>
          <a:xfrm>
            <a:off x="5227028" y="3439836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A6E248B-D759-CA60-1289-6E0FFAE83DED}"/>
              </a:ext>
            </a:extLst>
          </p:cNvPr>
          <p:cNvSpPr/>
          <p:nvPr/>
        </p:nvSpPr>
        <p:spPr>
          <a:xfrm>
            <a:off x="5467484" y="3666532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959020C-9F19-57A4-B810-C5BD2081E1BF}"/>
              </a:ext>
            </a:extLst>
          </p:cNvPr>
          <p:cNvSpPr/>
          <p:nvPr/>
        </p:nvSpPr>
        <p:spPr>
          <a:xfrm>
            <a:off x="5707940" y="3857087"/>
            <a:ext cx="1080000" cy="108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D0FD1E8-6E1C-947E-E367-61A0B6C7438F}"/>
              </a:ext>
            </a:extLst>
          </p:cNvPr>
          <p:cNvSpPr/>
          <p:nvPr/>
        </p:nvSpPr>
        <p:spPr>
          <a:xfrm>
            <a:off x="6679940" y="1771446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24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ym typeface="Webdings" panose="05030102010509060703" pitchFamily="18" charset="2"/>
              </a:rPr>
              <a:t>Écris le nombre représenté.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8160A9-314B-1A40-52BB-7F4A925FCCCC}"/>
              </a:ext>
            </a:extLst>
          </p:cNvPr>
          <p:cNvSpPr txBox="1"/>
          <p:nvPr/>
        </p:nvSpPr>
        <p:spPr>
          <a:xfrm>
            <a:off x="3794537" y="5281088"/>
            <a:ext cx="1617106" cy="830997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5038</a:t>
            </a:r>
            <a:endParaRPr lang="fr-FR" sz="6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CF4E28A7-5DB1-C76A-216C-239804EF89D9}"/>
              </a:ext>
            </a:extLst>
          </p:cNvPr>
          <p:cNvSpPr/>
          <p:nvPr/>
        </p:nvSpPr>
        <p:spPr>
          <a:xfrm>
            <a:off x="3011719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44CCF75A-7E4D-C38C-F4BE-D0709256331F}"/>
              </a:ext>
            </a:extLst>
          </p:cNvPr>
          <p:cNvSpPr/>
          <p:nvPr/>
        </p:nvSpPr>
        <p:spPr>
          <a:xfrm>
            <a:off x="4199232" y="17248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F25AF79B-F3D0-77ED-4CBA-A46C20E21AAA}"/>
              </a:ext>
            </a:extLst>
          </p:cNvPr>
          <p:cNvSpPr/>
          <p:nvPr/>
        </p:nvSpPr>
        <p:spPr>
          <a:xfrm>
            <a:off x="5325785" y="17331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A495F8-6935-EB1C-DFF7-22B2DF649275}"/>
              </a:ext>
            </a:extLst>
          </p:cNvPr>
          <p:cNvSpPr/>
          <p:nvPr/>
        </p:nvSpPr>
        <p:spPr>
          <a:xfrm>
            <a:off x="5411643" y="298626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2D5E6290-B0ED-8D7E-0023-94FAF4C6BA91}"/>
              </a:ext>
            </a:extLst>
          </p:cNvPr>
          <p:cNvSpPr/>
          <p:nvPr/>
        </p:nvSpPr>
        <p:spPr>
          <a:xfrm>
            <a:off x="2821210" y="301763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2FFBF295-23CC-6019-450B-A158F6333897}"/>
              </a:ext>
            </a:extLst>
          </p:cNvPr>
          <p:cNvSpPr/>
          <p:nvPr/>
        </p:nvSpPr>
        <p:spPr>
          <a:xfrm>
            <a:off x="4008723" y="300940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8D7CD20-46A2-25A7-F449-993232D6EBEE}"/>
              </a:ext>
            </a:extLst>
          </p:cNvPr>
          <p:cNvSpPr/>
          <p:nvPr/>
        </p:nvSpPr>
        <p:spPr>
          <a:xfrm>
            <a:off x="5590169" y="298626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B0E6360-7A29-3A78-035B-AE6DD95CE66C}"/>
              </a:ext>
            </a:extLst>
          </p:cNvPr>
          <p:cNvSpPr/>
          <p:nvPr/>
        </p:nvSpPr>
        <p:spPr>
          <a:xfrm>
            <a:off x="5769150" y="298626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F6E2B14-416A-935F-9458-84F469A09FD2}"/>
              </a:ext>
            </a:extLst>
          </p:cNvPr>
          <p:cNvSpPr/>
          <p:nvPr/>
        </p:nvSpPr>
        <p:spPr>
          <a:xfrm>
            <a:off x="6104099" y="3285000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2587E1C-0D4E-0228-7E24-CFFFDA8C4CBC}"/>
              </a:ext>
            </a:extLst>
          </p:cNvPr>
          <p:cNvSpPr/>
          <p:nvPr/>
        </p:nvSpPr>
        <p:spPr>
          <a:xfrm>
            <a:off x="6308338" y="3285000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7B7AD99-149C-449C-84B3-98D77944D0B1}"/>
              </a:ext>
            </a:extLst>
          </p:cNvPr>
          <p:cNvSpPr/>
          <p:nvPr/>
        </p:nvSpPr>
        <p:spPr>
          <a:xfrm>
            <a:off x="6104099" y="3049371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6B8A51-963C-96B2-581B-C32B258F3108}"/>
              </a:ext>
            </a:extLst>
          </p:cNvPr>
          <p:cNvSpPr/>
          <p:nvPr/>
        </p:nvSpPr>
        <p:spPr>
          <a:xfrm>
            <a:off x="6308338" y="3049371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E4D4827-7AD0-C6DD-F3D4-CBAF0628DB79}"/>
              </a:ext>
            </a:extLst>
          </p:cNvPr>
          <p:cNvSpPr/>
          <p:nvPr/>
        </p:nvSpPr>
        <p:spPr>
          <a:xfrm>
            <a:off x="6104099" y="3808565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98647D1-9EE1-5FF3-4631-9CEBB4B38F4C}"/>
              </a:ext>
            </a:extLst>
          </p:cNvPr>
          <p:cNvSpPr/>
          <p:nvPr/>
        </p:nvSpPr>
        <p:spPr>
          <a:xfrm>
            <a:off x="6308338" y="3808565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609238-D26B-77F1-7929-3718BE303EA1}"/>
              </a:ext>
            </a:extLst>
          </p:cNvPr>
          <p:cNvSpPr/>
          <p:nvPr/>
        </p:nvSpPr>
        <p:spPr>
          <a:xfrm>
            <a:off x="6104099" y="3572936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0684141-9A9A-7D0A-ED8D-89116E6EC445}"/>
              </a:ext>
            </a:extLst>
          </p:cNvPr>
          <p:cNvSpPr/>
          <p:nvPr/>
        </p:nvSpPr>
        <p:spPr>
          <a:xfrm>
            <a:off x="6308338" y="3572936"/>
            <a:ext cx="144000" cy="14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968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122</TotalTime>
  <Words>77</Words>
  <Application>Microsoft Office PowerPoint</Application>
  <PresentationFormat>Affichage à l'écran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 représenté.</vt:lpstr>
      <vt:lpstr>Écris le nombre représenté.</vt:lpstr>
      <vt:lpstr>Écris le nombre représenté.</vt:lpstr>
      <vt:lpstr>Écris le nombre représenté.</vt:lpstr>
      <vt:lpstr>Écris le nombre représenté.</vt:lpstr>
      <vt:lpstr>Écris le nombre représenté.</vt:lpstr>
      <vt:lpstr>Écris le nombre représenté.</vt:lpstr>
      <vt:lpstr>Écris le nombre représenté.</vt:lpstr>
      <vt:lpstr>Écris le nombre représenté.</vt:lpstr>
      <vt:lpstr>Écris le nombre représenté.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30</cp:revision>
  <dcterms:created xsi:type="dcterms:W3CDTF">2023-02-07T14:55:57Z</dcterms:created>
  <dcterms:modified xsi:type="dcterms:W3CDTF">2025-08-10T13:53:22Z</dcterms:modified>
</cp:coreProperties>
</file>